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with Pictur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1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9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7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FFF1-9C47-49F0-AE12-AF188F3F4E82}" type="datetime1">
              <a:rPr lang="en-US" smtClean="0"/>
              <a:pPr/>
              <a:t>11/28/2012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2233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EE0D71-797D-456F-97B2-9D28A55F1B48}" type="datetimeFigureOut">
              <a:rPr lang="en-CA" smtClean="0"/>
              <a:t>28/11/2012</a:t>
            </a:fld>
            <a:endParaRPr lang="en-C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823637-3423-429F-B48F-834F4E6AF258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20’s &amp; 30’s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47" b="14647"/>
          <a:stretch>
            <a:fillRect/>
          </a:stretch>
        </p:blipFill>
        <p:spPr>
          <a:xfrm rot="21240000">
            <a:off x="532835" y="400934"/>
            <a:ext cx="4283579" cy="422928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Sex Appeal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54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7059" y="3645023"/>
            <a:ext cx="5357429" cy="31111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-Emergence of Flapper Girl after WWI</a:t>
            </a:r>
          </a:p>
          <a:p>
            <a:r>
              <a:rPr lang="en-US" dirty="0" smtClean="0"/>
              <a:t>-Partying, drinking, smoking was popularized by the Flapper Girl</a:t>
            </a:r>
          </a:p>
          <a:p>
            <a:r>
              <a:rPr lang="en-US" dirty="0" smtClean="0"/>
              <a:t>-Women had jobs (over 10M in 1925) and had disposable income</a:t>
            </a:r>
            <a:endParaRPr lang="en-US" dirty="0"/>
          </a:p>
          <a:p>
            <a:r>
              <a:rPr lang="en-US" dirty="0" smtClean="0"/>
              <a:t>-Women could afford cars and had intimacy in them with their boyfriends </a:t>
            </a:r>
          </a:p>
          <a:p>
            <a:r>
              <a:rPr lang="en-US" dirty="0" smtClean="0"/>
              <a:t>-Cigarettes ads targeted women and promised appealing bodies and romantic time with men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2" y="0"/>
            <a:ext cx="3190875" cy="457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4" y="4124125"/>
            <a:ext cx="2070944" cy="27612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174" y="11832"/>
            <a:ext cx="3330658" cy="29131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216" y="0"/>
            <a:ext cx="2510768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800" y="3630267"/>
            <a:ext cx="5357429" cy="3111101"/>
          </a:xfrm>
        </p:spPr>
        <p:txBody>
          <a:bodyPr>
            <a:normAutofit/>
          </a:bodyPr>
          <a:lstStyle/>
          <a:p>
            <a:r>
              <a:rPr lang="en-US" dirty="0" smtClean="0"/>
              <a:t>-Cigarettes ads targeted women and promised appealing bodies and romantic time with men</a:t>
            </a:r>
            <a:endParaRPr lang="en-US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02010" cy="23488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-27384"/>
            <a:ext cx="2291471" cy="37072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670" y="4662305"/>
            <a:ext cx="2720330" cy="21956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780928"/>
            <a:ext cx="2732972" cy="283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63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6571" y="3746899"/>
            <a:ext cx="5357429" cy="3111101"/>
          </a:xfrm>
        </p:spPr>
        <p:txBody>
          <a:bodyPr>
            <a:normAutofit/>
          </a:bodyPr>
          <a:lstStyle/>
          <a:p>
            <a:r>
              <a:rPr lang="en-US" dirty="0" smtClean="0"/>
              <a:t>-Personal hygiene was venerated</a:t>
            </a:r>
          </a:p>
          <a:p>
            <a:r>
              <a:rPr lang="en-US" dirty="0" smtClean="0"/>
              <a:t>-Having body </a:t>
            </a:r>
            <a:r>
              <a:rPr lang="en-US" dirty="0" err="1" smtClean="0"/>
              <a:t>odours</a:t>
            </a:r>
            <a:r>
              <a:rPr lang="en-US" dirty="0" smtClean="0"/>
              <a:t> or bad breath could threaten a relationship or a date</a:t>
            </a:r>
          </a:p>
          <a:p>
            <a:r>
              <a:rPr lang="en-US" dirty="0" smtClean="0"/>
              <a:t>-Advertisers used a lot of sex appeal in luxurious products such as perfumes, designer clothing, etc.</a:t>
            </a:r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52287" cy="45091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8937"/>
            <a:ext cx="2304256" cy="30319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585" y="18937"/>
            <a:ext cx="2676415" cy="34105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17892"/>
            <a:ext cx="1648843" cy="236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7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4007594" y="260648"/>
            <a:ext cx="5532958" cy="865093"/>
          </a:xfrm>
        </p:spPr>
        <p:txBody>
          <a:bodyPr>
            <a:normAutofit/>
          </a:bodyPr>
          <a:lstStyle/>
          <a:p>
            <a:r>
              <a:rPr lang="en-CA" sz="4000" dirty="0" smtClean="0"/>
              <a:t>1930s</a:t>
            </a:r>
            <a:endParaRPr lang="en-CA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-8825"/>
            <a:ext cx="2138714" cy="45685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424" y="3789040"/>
            <a:ext cx="4343575" cy="30615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8" y="4583610"/>
            <a:ext cx="4000500" cy="22669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55776" y="1052736"/>
            <a:ext cx="64087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-Depression started with the stock market collapse</a:t>
            </a:r>
          </a:p>
          <a:p>
            <a:r>
              <a:rPr lang="en-CA" dirty="0" smtClean="0"/>
              <a:t>-People lost jobs and had less disposable income</a:t>
            </a:r>
          </a:p>
          <a:p>
            <a:r>
              <a:rPr lang="en-CA" dirty="0" smtClean="0"/>
              <a:t>-Advertisers switched people’s attention from luxurious goods to everyday products</a:t>
            </a:r>
          </a:p>
          <a:p>
            <a:r>
              <a:rPr lang="en-CA" dirty="0" smtClean="0"/>
              <a:t>-Since people had more free time, they would spend it on vocational activities</a:t>
            </a:r>
          </a:p>
          <a:p>
            <a:r>
              <a:rPr lang="en-CA" dirty="0" smtClean="0"/>
              <a:t>-Healthy lifestyle was starting to be emphasized in the society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51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4007594" y="260648"/>
            <a:ext cx="5532958" cy="865093"/>
          </a:xfrm>
        </p:spPr>
        <p:txBody>
          <a:bodyPr>
            <a:normAutofit/>
          </a:bodyPr>
          <a:lstStyle/>
          <a:p>
            <a:endParaRPr lang="en-CA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994920" y="4147361"/>
            <a:ext cx="51490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-Relationships started to last longer for economic reasons</a:t>
            </a:r>
          </a:p>
          <a:p>
            <a:r>
              <a:rPr lang="en-CA" dirty="0" smtClean="0"/>
              <a:t>-Advertisers used fear to persuade people into buying products that would help people keep what they had</a:t>
            </a:r>
          </a:p>
          <a:p>
            <a:r>
              <a:rPr lang="en-CA" dirty="0" smtClean="0"/>
              <a:t>-More emphasis was given to health products and food; sex appeal switched to them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788" y="152695"/>
            <a:ext cx="2914650" cy="381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707"/>
            <a:ext cx="3829050" cy="5705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050" y="118945"/>
            <a:ext cx="2391738" cy="239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89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</TotalTime>
  <Words>217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The 20’s &amp; 30’s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20’s &amp; 30’s</dc:title>
  <dc:creator>Alexander</dc:creator>
  <cp:lastModifiedBy>Alexander</cp:lastModifiedBy>
  <cp:revision>6</cp:revision>
  <dcterms:created xsi:type="dcterms:W3CDTF">2012-11-28T23:11:56Z</dcterms:created>
  <dcterms:modified xsi:type="dcterms:W3CDTF">2012-11-29T00:26:16Z</dcterms:modified>
</cp:coreProperties>
</file>